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3" r:id="rId12"/>
    <p:sldId id="271" r:id="rId13"/>
    <p:sldId id="268" r:id="rId14"/>
    <p:sldId id="267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D0EE9-74C1-43A2-B06B-33C5B2A0B6C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70258-B3B4-41BC-9E7E-CA64F89B88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70258-B3B4-41BC-9E7E-CA64F89B88D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0EB369-1563-4E30-9BF8-390FF1E106A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2CC543-9F32-4636-9E8D-F1467986AE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RVt55ud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Inventory 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Inventory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Valuation </a:t>
            </a:r>
            <a:r>
              <a:rPr lang="en-US" dirty="0"/>
              <a:t>of inventory is normally stated at </a:t>
            </a:r>
            <a:endParaRPr lang="en-US" dirty="0" smtClean="0"/>
          </a:p>
          <a:p>
            <a:pPr algn="ctr"/>
            <a:r>
              <a:rPr lang="en-US" b="1" dirty="0" smtClean="0"/>
              <a:t>Original cost</a:t>
            </a:r>
          </a:p>
          <a:p>
            <a:pPr algn="ctr"/>
            <a:r>
              <a:rPr lang="en-US" b="1" dirty="0" smtClean="0"/>
              <a:t>Market value</a:t>
            </a:r>
          </a:p>
          <a:p>
            <a:pPr algn="ctr"/>
            <a:r>
              <a:rPr lang="en-US" b="1" dirty="0" smtClean="0"/>
              <a:t>Current replacement costs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whichever is lowest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This practice is </a:t>
            </a:r>
            <a:r>
              <a:rPr lang="en-US" dirty="0" smtClean="0"/>
              <a:t>used because </a:t>
            </a:r>
            <a:r>
              <a:rPr lang="en-US" dirty="0"/>
              <a:t>it minimizes the possibility of overstating assets.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ideal inventory and proper merchandise turnover will vary from one market to another.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</a:t>
            </a:r>
            <a:r>
              <a:rPr lang="en-US" dirty="0" smtClean="0"/>
              <a:t>industry figures serve as a guide for comparison.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inventory control management system solutions allow you to know when to increase or reduce production.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makes sure that you know how to maximize production value and also what to do with your stock at hand.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Holding Cost / Too large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</a:t>
            </a:r>
            <a:r>
              <a:rPr lang="en-US" dirty="0" smtClean="0"/>
              <a:t>large an inventory may not be justified because the turnover does not warrant investment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Lead to over production</a:t>
            </a:r>
          </a:p>
          <a:p>
            <a:endParaRPr lang="en-US" dirty="0" smtClean="0"/>
          </a:p>
          <a:p>
            <a:r>
              <a:rPr lang="en-US" dirty="0" smtClean="0"/>
              <a:t>Extra cost </a:t>
            </a:r>
            <a:r>
              <a:rPr lang="en-US" dirty="0" smtClean="0"/>
              <a:t>is required to properly store and manage </a:t>
            </a:r>
            <a:r>
              <a:rPr lang="en-US" dirty="0" smtClean="0"/>
              <a:t>them (e.g. companies dealing in  fresh products).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Shortage costs / Too small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If products </a:t>
            </a:r>
            <a:r>
              <a:rPr lang="en-US" dirty="0" smtClean="0"/>
              <a:t>are not available to meet </a:t>
            </a:r>
            <a:r>
              <a:rPr lang="en-US" dirty="0" smtClean="0"/>
              <a:t>demand,</a:t>
            </a:r>
          </a:p>
          <a:p>
            <a:pPr>
              <a:buNone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Too small </a:t>
            </a:r>
            <a:r>
              <a:rPr lang="en-US" sz="2800" dirty="0" smtClean="0"/>
              <a:t>an </a:t>
            </a:r>
            <a:r>
              <a:rPr lang="en-US" sz="2800" dirty="0" smtClean="0"/>
              <a:t>inventory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Equipment is </a:t>
            </a:r>
            <a:r>
              <a:rPr lang="en-US" sz="2800" dirty="0" smtClean="0"/>
              <a:t>not running at maximum efficiency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Employees are idle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Company run </a:t>
            </a:r>
            <a:r>
              <a:rPr lang="en-US" sz="2800" dirty="0" smtClean="0"/>
              <a:t>out of </a:t>
            </a:r>
            <a:r>
              <a:rPr lang="en-US" sz="2800" dirty="0" smtClean="0"/>
              <a:t>stock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May minimize </a:t>
            </a:r>
            <a:r>
              <a:rPr lang="en-US" sz="2800" dirty="0" smtClean="0"/>
              <a:t>sales and </a:t>
            </a:r>
            <a:r>
              <a:rPr lang="en-US" sz="2800" dirty="0" smtClean="0"/>
              <a:t>profits</a:t>
            </a:r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pPr algn="ctr">
              <a:buFont typeface="Wingdings" pitchFamily="2" charset="2"/>
              <a:buChar char="§"/>
            </a:pPr>
            <a:r>
              <a:rPr lang="en-US" sz="3400" dirty="0" smtClean="0"/>
              <a:t>Customers can go </a:t>
            </a:r>
            <a:r>
              <a:rPr lang="en-US" sz="3400" dirty="0" smtClean="0"/>
              <a:t>somewhere else to buy what they want where it is immediately </a:t>
            </a:r>
            <a:r>
              <a:rPr lang="en-US" sz="3400" dirty="0" smtClean="0"/>
              <a:t>available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Minimum </a:t>
            </a:r>
            <a:r>
              <a:rPr lang="en-US" dirty="0" smtClean="0"/>
              <a:t>inventories based on reordering time need to become important aspects of buying activity.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Efficient inventory </a:t>
            </a:r>
            <a:r>
              <a:rPr lang="en-US" dirty="0" smtClean="0"/>
              <a:t>policies can minimize </a:t>
            </a:r>
            <a:r>
              <a:rPr lang="en-US" dirty="0" smtClean="0"/>
              <a:t>the </a:t>
            </a:r>
            <a:r>
              <a:rPr lang="en-US" dirty="0" smtClean="0"/>
              <a:t>cost </a:t>
            </a:r>
            <a:r>
              <a:rPr lang="en-US" dirty="0" smtClean="0"/>
              <a:t>of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Stock outs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 Carrying costs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 Material purchases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Storage costs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Vedio</a:t>
            </a:r>
            <a:r>
              <a:rPr lang="en-US" dirty="0" smtClean="0"/>
              <a:t> link for inventory management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www.youtube.com/watch?v=iMRVt55udaU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Inventory</a:t>
            </a:r>
            <a:r>
              <a:rPr lang="en-US" dirty="0" smtClean="0"/>
              <a:t> 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Inventory</a:t>
            </a:r>
            <a:r>
              <a:rPr lang="en-US" dirty="0"/>
              <a:t> management is a discipline primarily about specifying the shape and placement of </a:t>
            </a:r>
            <a:r>
              <a:rPr lang="en-US" dirty="0" smtClean="0"/>
              <a:t>stocked </a:t>
            </a:r>
            <a:r>
              <a:rPr lang="en-US" dirty="0"/>
              <a:t>goods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ere-are-5-ways-to-hack-your-inventory-management-featu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581400"/>
            <a:ext cx="3962400" cy="26370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Inventory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</a:t>
            </a:r>
            <a:r>
              <a:rPr lang="en-US" dirty="0"/>
              <a:t>is the stock of any item or resource used in an organization and can include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 Raw materials</a:t>
            </a:r>
          </a:p>
          <a:p>
            <a:pPr algn="ctr"/>
            <a:r>
              <a:rPr lang="en-US" dirty="0" smtClean="0"/>
              <a:t> Finished products</a:t>
            </a:r>
          </a:p>
          <a:p>
            <a:pPr algn="ctr"/>
            <a:r>
              <a:rPr lang="en-US" dirty="0" smtClean="0"/>
              <a:t> Component parts</a:t>
            </a:r>
          </a:p>
          <a:p>
            <a:pPr algn="ctr"/>
            <a:r>
              <a:rPr lang="en-US" dirty="0" smtClean="0"/>
              <a:t> Supplies </a:t>
            </a:r>
          </a:p>
          <a:p>
            <a:pPr algn="ctr"/>
            <a:r>
              <a:rPr lang="en-US" dirty="0" smtClean="0"/>
              <a:t>Work-in-process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Is the </a:t>
            </a:r>
            <a:r>
              <a:rPr lang="en-US" dirty="0"/>
              <a:t>set of policies and </a:t>
            </a:r>
            <a:r>
              <a:rPr lang="en-US" dirty="0" smtClean="0"/>
              <a:t>controls that</a:t>
            </a:r>
          </a:p>
          <a:p>
            <a:pPr>
              <a:buNone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b="1" dirty="0" smtClean="0"/>
              <a:t>Monitor </a:t>
            </a:r>
            <a:r>
              <a:rPr lang="en-US" sz="2400" dirty="0" smtClean="0"/>
              <a:t>levels </a:t>
            </a:r>
            <a:r>
              <a:rPr lang="en-US" sz="2400" dirty="0"/>
              <a:t>of inventory </a:t>
            </a:r>
            <a:endParaRPr lang="en-US" sz="24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 Determines </a:t>
            </a:r>
            <a:r>
              <a:rPr lang="en-US" sz="2400" dirty="0" smtClean="0"/>
              <a:t>what </a:t>
            </a:r>
            <a:r>
              <a:rPr lang="en-US" sz="2400" dirty="0"/>
              <a:t>levels should </a:t>
            </a:r>
            <a:r>
              <a:rPr lang="en-US" sz="2400" dirty="0" smtClean="0"/>
              <a:t>be maintained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When stock </a:t>
            </a:r>
            <a:r>
              <a:rPr lang="en-US" sz="2400" b="1" dirty="0"/>
              <a:t>should be </a:t>
            </a:r>
            <a:r>
              <a:rPr lang="en-US" sz="2400" b="1" dirty="0" smtClean="0"/>
              <a:t>replenished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How large </a:t>
            </a:r>
            <a:r>
              <a:rPr lang="en-US" sz="2400" b="1" dirty="0"/>
              <a:t>orders should </a:t>
            </a:r>
            <a:r>
              <a:rPr lang="en-US" sz="2400" b="1" dirty="0" smtClean="0"/>
              <a:t>be</a:t>
            </a:r>
          </a:p>
          <a:p>
            <a:pPr algn="ctr">
              <a:buFont typeface="Arial" pitchFamily="34" charset="0"/>
              <a:buChar char="•"/>
            </a:pPr>
            <a:endParaRPr lang="en-US" sz="2400" dirty="0" smtClean="0"/>
          </a:p>
          <a:p>
            <a:pPr algn="just">
              <a:buNone/>
            </a:pPr>
            <a:r>
              <a:rPr lang="en-US" dirty="0" smtClean="0"/>
              <a:t>Firms </a:t>
            </a:r>
            <a:r>
              <a:rPr lang="en-US" dirty="0"/>
              <a:t>invest </a:t>
            </a:r>
            <a:r>
              <a:rPr lang="en-US" b="1" dirty="0"/>
              <a:t>25-35 </a:t>
            </a:r>
            <a:r>
              <a:rPr lang="en-US" b="1" dirty="0" smtClean="0"/>
              <a:t>%</a:t>
            </a:r>
            <a:r>
              <a:rPr lang="en-US" dirty="0" smtClean="0"/>
              <a:t>of </a:t>
            </a:r>
            <a:r>
              <a:rPr lang="en-US" dirty="0"/>
              <a:t>assets </a:t>
            </a:r>
            <a:r>
              <a:rPr lang="en-US" dirty="0" smtClean="0"/>
              <a:t>in inventory.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Allow to </a:t>
            </a:r>
            <a:r>
              <a:rPr lang="en-US" dirty="0" smtClean="0"/>
              <a:t>have a better overview of </a:t>
            </a:r>
            <a:r>
              <a:rPr lang="en-US" dirty="0" smtClean="0"/>
              <a:t>stock.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allows </a:t>
            </a:r>
            <a:r>
              <a:rPr lang="en-US" dirty="0" smtClean="0"/>
              <a:t>companies </a:t>
            </a:r>
            <a:r>
              <a:rPr lang="en-US" dirty="0" smtClean="0"/>
              <a:t>to </a:t>
            </a:r>
            <a:r>
              <a:rPr lang="en-US" dirty="0" smtClean="0"/>
              <a:t>manage</a:t>
            </a:r>
          </a:p>
          <a:p>
            <a:pPr>
              <a:buNone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 Where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What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How much</a:t>
            </a:r>
          </a:p>
          <a:p>
            <a:pPr algn="ctr">
              <a:buFont typeface="Arial" pitchFamily="34" charset="0"/>
              <a:buChar char="•"/>
            </a:pPr>
            <a:endParaRPr lang="en-US" sz="2400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is in </a:t>
            </a:r>
            <a:r>
              <a:rPr lang="en-US" dirty="0" smtClean="0"/>
              <a:t>their </a:t>
            </a:r>
            <a:r>
              <a:rPr lang="en-US" dirty="0" smtClean="0"/>
              <a:t>current inventory.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Effective inventory aspects </a:t>
            </a:r>
            <a:r>
              <a:rPr lang="en-US" dirty="0" smtClean="0"/>
              <a:t>core to inventory </a:t>
            </a:r>
            <a:r>
              <a:rPr lang="en-US" dirty="0" smtClean="0"/>
              <a:t>management are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dirty="0" smtClean="0"/>
              <a:t>Purchasing</a:t>
            </a:r>
          </a:p>
          <a:p>
            <a:pPr algn="ctr"/>
            <a:r>
              <a:rPr lang="en-US" dirty="0" smtClean="0"/>
              <a:t>Production </a:t>
            </a:r>
          </a:p>
          <a:p>
            <a:pPr algn="ctr"/>
            <a:r>
              <a:rPr lang="en-US" dirty="0" smtClean="0"/>
              <a:t>Sales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It </a:t>
            </a:r>
            <a:r>
              <a:rPr lang="en-US" sz="3600" dirty="0" smtClean="0"/>
              <a:t>is all about </a:t>
            </a:r>
            <a:r>
              <a:rPr lang="en-US" sz="3600" b="1" i="1" u="sng" dirty="0" smtClean="0"/>
              <a:t>balancing input and </a:t>
            </a:r>
            <a:r>
              <a:rPr lang="en-US" sz="3600" b="1" i="1" u="sng" dirty="0" smtClean="0"/>
              <a:t>output</a:t>
            </a:r>
          </a:p>
          <a:p>
            <a:pPr algn="ctr">
              <a:buNone/>
            </a:pPr>
            <a:r>
              <a:rPr lang="en-US" sz="3600" b="1" i="1" u="sng" dirty="0" smtClean="0"/>
              <a:t> </a:t>
            </a:r>
          </a:p>
          <a:p>
            <a:pPr algn="ctr">
              <a:buNone/>
            </a:pPr>
            <a:r>
              <a:rPr lang="en-US" sz="3600" dirty="0" smtClean="0"/>
              <a:t>Of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Stock Inventory for </a:t>
            </a:r>
            <a:r>
              <a:rPr lang="en-US" sz="3600" b="1" i="1" u="sng" dirty="0" smtClean="0"/>
              <a:t>maximum efficiency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of inventory, which typically represents 45% to 90% of all expenses for business, is needed to ensure that the business has the right goods on hand to avoid stock-outs, to prevent shrinkage (spoilage/theft), and to provide proper accounting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businesses have too much of their limited resource, capital, tied up in their major asset, inventory. </a:t>
            </a:r>
          </a:p>
          <a:p>
            <a:r>
              <a:rPr lang="en-US" dirty="0" smtClean="0"/>
              <a:t>Worse, they may have their capital tied up in the wrong kind of inventory.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May be old</a:t>
            </a:r>
          </a:p>
          <a:p>
            <a:pPr algn="ctr">
              <a:buNone/>
            </a:pPr>
            <a:r>
              <a:rPr lang="en-US" b="1" dirty="0" smtClean="0"/>
              <a:t>Worn out </a:t>
            </a:r>
          </a:p>
          <a:p>
            <a:pPr algn="ctr">
              <a:buNone/>
            </a:pPr>
            <a:r>
              <a:rPr lang="en-US" b="1" dirty="0" smtClean="0"/>
              <a:t>Shopworn </a:t>
            </a:r>
          </a:p>
          <a:p>
            <a:pPr algn="ctr">
              <a:buNone/>
            </a:pPr>
            <a:r>
              <a:rPr lang="en-US" b="1" dirty="0" smtClean="0"/>
              <a:t>Obsolete</a:t>
            </a:r>
          </a:p>
          <a:p>
            <a:pPr algn="ctr">
              <a:buNone/>
            </a:pPr>
            <a:r>
              <a:rPr lang="en-US" b="1" dirty="0" smtClean="0"/>
              <a:t>Wrong sizes </a:t>
            </a:r>
          </a:p>
          <a:p>
            <a:pPr algn="ctr">
              <a:buNone/>
            </a:pPr>
            <a:r>
              <a:rPr lang="en-US" b="1" dirty="0" smtClean="0"/>
              <a:t> Wrong colors 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There may be an imbalance among different product lines that reduces the customer appeal of the total operation.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</TotalTime>
  <Words>509</Words>
  <Application>Microsoft Office PowerPoint</Application>
  <PresentationFormat>On-screen Show (4:3)</PresentationFormat>
  <Paragraphs>104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Chapter no 7</vt:lpstr>
      <vt:lpstr>Inventory Management</vt:lpstr>
      <vt:lpstr>What is Inventory ?</vt:lpstr>
      <vt:lpstr>Inventory System </vt:lpstr>
      <vt:lpstr>Inventory control </vt:lpstr>
      <vt:lpstr>Inventory Management </vt:lpstr>
      <vt:lpstr>Inventory control </vt:lpstr>
      <vt:lpstr>Inventory control </vt:lpstr>
      <vt:lpstr>Inventory control</vt:lpstr>
      <vt:lpstr>Inventory Valuation</vt:lpstr>
      <vt:lpstr>Ideal Inventory </vt:lpstr>
      <vt:lpstr>Ideal Inventory </vt:lpstr>
      <vt:lpstr>Holding Cost / Too large inventory </vt:lpstr>
      <vt:lpstr>Shortage costs / Too small inventory </vt:lpstr>
      <vt:lpstr>Inventory policy</vt:lpstr>
      <vt:lpstr>Vedio link for inventory management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Noman Traders</dc:creator>
  <cp:lastModifiedBy>Noman Traders</cp:lastModifiedBy>
  <cp:revision>26</cp:revision>
  <dcterms:created xsi:type="dcterms:W3CDTF">2020-04-20T07:25:17Z</dcterms:created>
  <dcterms:modified xsi:type="dcterms:W3CDTF">2020-04-20T09:10:47Z</dcterms:modified>
</cp:coreProperties>
</file>